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61" r:id="rId4"/>
    <p:sldId id="259" r:id="rId5"/>
    <p:sldId id="266" r:id="rId6"/>
    <p:sldId id="267" r:id="rId7"/>
    <p:sldId id="260" r:id="rId8"/>
    <p:sldId id="265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99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3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03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95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218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8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516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71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76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3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82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51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33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0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07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3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20711A-329E-450A-80D4-DE8DA5FB5138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EF2DBB-521C-4807-8C31-BFABA990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03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6.sv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sv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5B2BFB2E-97FA-4B69-B017-3016C71526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-26895"/>
            <a:ext cx="3200400" cy="995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93DB0D-6E7C-4173-AC88-DEE8A4860CD3}"/>
              </a:ext>
            </a:extLst>
          </p:cNvPr>
          <p:cNvGrpSpPr/>
          <p:nvPr/>
        </p:nvGrpSpPr>
        <p:grpSpPr>
          <a:xfrm>
            <a:off x="7920318" y="4343400"/>
            <a:ext cx="4410636" cy="1665757"/>
            <a:chOff x="7530353" y="4310997"/>
            <a:chExt cx="4249271" cy="1415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85E0C8-2B21-44DB-BB4C-DF99D3A945FE}"/>
                </a:ext>
              </a:extLst>
            </p:cNvPr>
            <p:cNvSpPr txBox="1"/>
            <p:nvPr/>
          </p:nvSpPr>
          <p:spPr>
            <a:xfrm>
              <a:off x="7530353" y="4310997"/>
              <a:ext cx="20977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Presented By -</a:t>
              </a:r>
            </a:p>
            <a:p>
              <a:endParaRPr lang="en-IN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20FA7-E08B-47A1-9921-30ECDBF6A838}"/>
                </a:ext>
              </a:extLst>
            </p:cNvPr>
            <p:cNvSpPr txBox="1"/>
            <p:nvPr/>
          </p:nvSpPr>
          <p:spPr>
            <a:xfrm>
              <a:off x="8579224" y="5018883"/>
              <a:ext cx="3200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V. Lakshmi Revanth Kumar</a:t>
              </a:r>
            </a:p>
            <a:p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– PGDEA 83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E84860-1FB9-4E79-BB75-65409B8C8BC6}"/>
              </a:ext>
            </a:extLst>
          </p:cNvPr>
          <p:cNvSpPr/>
          <p:nvPr/>
        </p:nvSpPr>
        <p:spPr>
          <a:xfrm>
            <a:off x="601290" y="2410701"/>
            <a:ext cx="632384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PRISONER INFORMATION PORTAL</a:t>
            </a:r>
            <a:endParaRPr lang="en-IN" sz="30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86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9521-B69E-43F8-B6E5-6EE49D01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2630489" cy="381000"/>
          </a:xfrm>
        </p:spPr>
        <p:txBody>
          <a:bodyPr>
            <a:normAutofit fontScale="90000"/>
          </a:bodyPr>
          <a:lstStyle/>
          <a:p>
            <a:r>
              <a:rPr lang="en-GB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6ADE-5EE8-4574-8B72-14C6DCFE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57" y="1866899"/>
            <a:ext cx="10018713" cy="312420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Prisoner Information Portal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simple and effective tool for managing prisoner records using a file-based approach. It offers essential features like adding, searching, editing, deleting, and View records through a command-line interface. While easy to implement and use, it could be enhanced with advanced security and data management for larger systems.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3;p37">
            <a:extLst>
              <a:ext uri="{FF2B5EF4-FFF2-40B4-BE49-F238E27FC236}">
                <a16:creationId xmlns:a16="http://schemas.microsoft.com/office/drawing/2014/main" id="{F103CEED-69C6-49CD-9C5F-DED2504A1D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69" y="2963070"/>
            <a:ext cx="4604491" cy="19676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A27E7-B3C9-4984-AC29-361CAC61FCFB}"/>
              </a:ext>
            </a:extLst>
          </p:cNvPr>
          <p:cNvSpPr txBox="1"/>
          <p:nvPr/>
        </p:nvSpPr>
        <p:spPr>
          <a:xfrm>
            <a:off x="5725886" y="4499865"/>
            <a:ext cx="3701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IN" sz="5000" dirty="0">
              <a:solidFill>
                <a:srgbClr val="002060"/>
              </a:solidFill>
            </a:endParaRPr>
          </a:p>
        </p:txBody>
      </p:sp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AE7FA1BF-12E0-46B3-9BDF-4CFB7AE08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20169"/>
            <a:ext cx="614082" cy="605118"/>
          </a:xfrm>
          <a:prstGeom prst="rect">
            <a:avLst/>
          </a:prstGeom>
        </p:spPr>
      </p:pic>
      <p:pic>
        <p:nvPicPr>
          <p:cNvPr id="17" name="Graphic 16" descr="Scales of justice with solid fill">
            <a:extLst>
              <a:ext uri="{FF2B5EF4-FFF2-40B4-BE49-F238E27FC236}">
                <a16:creationId xmlns:a16="http://schemas.microsoft.com/office/drawing/2014/main" id="{BB16B33E-F8D4-4D68-AC3F-0FEC9995C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7918" y="-8964"/>
            <a:ext cx="614082" cy="614082"/>
          </a:xfrm>
          <a:prstGeom prst="rect">
            <a:avLst/>
          </a:prstGeom>
        </p:spPr>
      </p:pic>
      <p:pic>
        <p:nvPicPr>
          <p:cNvPr id="19" name="Graphic 18" descr="Gavel with solid fill">
            <a:extLst>
              <a:ext uri="{FF2B5EF4-FFF2-40B4-BE49-F238E27FC236}">
                <a16:creationId xmlns:a16="http://schemas.microsoft.com/office/drawing/2014/main" id="{A4BDA1A9-F391-4CF0-8534-B23B26EB7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4544" y="6252882"/>
            <a:ext cx="642938" cy="605118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5A0C937E-CDFB-401B-A09C-13CB924D2A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37322" y="6246158"/>
            <a:ext cx="605118" cy="6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54B3-D1E2-4079-A32F-803EE908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442" y="632011"/>
            <a:ext cx="2240524" cy="645459"/>
          </a:xfrm>
        </p:spPr>
        <p:txBody>
          <a:bodyPr>
            <a:normAutofit/>
          </a:bodyPr>
          <a:lstStyle/>
          <a:p>
            <a:pPr algn="l"/>
            <a:r>
              <a:rPr lang="en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AA73-D543-4504-8352-8A10F584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522" y="1878106"/>
            <a:ext cx="10018713" cy="3532094"/>
          </a:xfrm>
        </p:spPr>
        <p:txBody>
          <a:bodyPr>
            <a:noAutofit/>
          </a:bodyPr>
          <a:lstStyle/>
          <a:p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750A47FF-A6FB-4E3C-AFEC-6FD98154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46859" y="0"/>
            <a:ext cx="345141" cy="3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2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181A-1AA1-45C4-8B8D-3BA4B3E7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8748" cy="524435"/>
          </a:xfrm>
        </p:spPr>
        <p:txBody>
          <a:bodyPr>
            <a:normAutofit fontScale="90000"/>
          </a:bodyPr>
          <a:lstStyle/>
          <a:p>
            <a:r>
              <a:rPr 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0561-B539-403B-8DD4-F54FEBE8B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367" y="1640542"/>
            <a:ext cx="6648167" cy="4639233"/>
          </a:xfrm>
        </p:spPr>
        <p:txBody>
          <a:bodyPr>
            <a:normAutofit/>
          </a:bodyPr>
          <a:lstStyle/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Prisoner Information Portal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is a software initiative that streamlines police station operations by efficiently managing case files.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police staff, enabling quick access to essential information and improving overall workflow.</a:t>
            </a:r>
          </a:p>
          <a:p>
            <a:pPr algn="just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system is to maintain records about the inmates. As a user, Jailor can log in and add information on inmates, such as their name, age, offence, and sentence.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Jail Wallpapers - Top Free Jail ...">
            <a:extLst>
              <a:ext uri="{FF2B5EF4-FFF2-40B4-BE49-F238E27FC236}">
                <a16:creationId xmlns:a16="http://schemas.microsoft.com/office/drawing/2014/main" id="{48405EDA-F227-47ED-B698-6B31C3D3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111" y="1896134"/>
            <a:ext cx="4092909" cy="3065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2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6EBB-C363-497E-8A24-F8899B79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2321207" cy="564776"/>
          </a:xfrm>
        </p:spPr>
        <p:txBody>
          <a:bodyPr>
            <a:normAutofit/>
          </a:bodyPr>
          <a:lstStyle/>
          <a:p>
            <a:pPr algn="just"/>
            <a:r>
              <a:rPr lang="en-US" sz="30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670C-BA10-41D0-A909-6CCE2420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766" y="2905322"/>
            <a:ext cx="10819227" cy="2268071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develop a secure, user-friendly platform for managing prisoner records, enabling efficient monitoring, easy data access, and reporting, while safeguarding the security and integrity of information.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Gavel with solid fill">
            <a:extLst>
              <a:ext uri="{FF2B5EF4-FFF2-40B4-BE49-F238E27FC236}">
                <a16:creationId xmlns:a16="http://schemas.microsoft.com/office/drawing/2014/main" id="{802CA0A6-7DFA-4424-A7D6-B9AB947B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2993" y="0"/>
            <a:ext cx="389007" cy="363073"/>
          </a:xfrm>
          <a:prstGeom prst="rect">
            <a:avLst/>
          </a:prstGeom>
        </p:spPr>
      </p:pic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819F1330-8265-46CD-A21A-61B00EB43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85165"/>
            <a:ext cx="533401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3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81A6F9D-4179-41B2-8179-A797BF6A0009}"/>
              </a:ext>
            </a:extLst>
          </p:cNvPr>
          <p:cNvGrpSpPr/>
          <p:nvPr/>
        </p:nvGrpSpPr>
        <p:grpSpPr>
          <a:xfrm>
            <a:off x="867336" y="163041"/>
            <a:ext cx="11201403" cy="6451233"/>
            <a:chOff x="867336" y="163041"/>
            <a:chExt cx="11201403" cy="64512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0D27D7-7E1A-4D0D-BADC-E8D40CB8E91D}"/>
                </a:ext>
              </a:extLst>
            </p:cNvPr>
            <p:cNvSpPr/>
            <p:nvPr/>
          </p:nvSpPr>
          <p:spPr>
            <a:xfrm>
              <a:off x="5071783" y="163041"/>
              <a:ext cx="1506071" cy="41685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Start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D9FFB6-E6A3-471F-A828-BB4F4063277D}"/>
                </a:ext>
              </a:extLst>
            </p:cNvPr>
            <p:cNvSpPr/>
            <p:nvPr/>
          </p:nvSpPr>
          <p:spPr>
            <a:xfrm>
              <a:off x="5071783" y="825313"/>
              <a:ext cx="1506071" cy="4168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9090C77-2FAB-40B0-8FC3-CAABC94C08CC}"/>
                </a:ext>
              </a:extLst>
            </p:cNvPr>
            <p:cNvSpPr/>
            <p:nvPr/>
          </p:nvSpPr>
          <p:spPr>
            <a:xfrm>
              <a:off x="4540624" y="1423709"/>
              <a:ext cx="2554942" cy="1559858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Login Successful?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16E39F-E9CC-43BB-895D-A8353793DF0C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824819" y="579900"/>
              <a:ext cx="0" cy="245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D62F02-F694-48A7-A323-D46FBC621DA0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5818095" y="1242172"/>
              <a:ext cx="6724" cy="181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69F0D7-36B7-4DDA-B940-D69222667A4F}"/>
                </a:ext>
              </a:extLst>
            </p:cNvPr>
            <p:cNvSpPr/>
            <p:nvPr/>
          </p:nvSpPr>
          <p:spPr>
            <a:xfrm>
              <a:off x="5058336" y="3400426"/>
              <a:ext cx="1506071" cy="3630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Display Menu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525C03-ADD5-427F-985F-2C15819F456F}"/>
                </a:ext>
              </a:extLst>
            </p:cNvPr>
            <p:cNvCxnSpPr>
              <a:cxnSpLocks/>
              <a:stCxn id="6" idx="2"/>
              <a:endCxn id="18" idx="0"/>
            </p:cNvCxnSpPr>
            <p:nvPr/>
          </p:nvCxnSpPr>
          <p:spPr>
            <a:xfrm flipH="1">
              <a:off x="5811372" y="2983567"/>
              <a:ext cx="6723" cy="416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804B27-5B50-4F4A-B3D3-1677949ECFD1}"/>
                </a:ext>
              </a:extLst>
            </p:cNvPr>
            <p:cNvSpPr/>
            <p:nvPr/>
          </p:nvSpPr>
          <p:spPr>
            <a:xfrm>
              <a:off x="867336" y="4314826"/>
              <a:ext cx="1519518" cy="3765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Add Record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7A6C0A-08D4-43CE-A33F-55E41EE9C14A}"/>
                </a:ext>
              </a:extLst>
            </p:cNvPr>
            <p:cNvSpPr/>
            <p:nvPr/>
          </p:nvSpPr>
          <p:spPr>
            <a:xfrm>
              <a:off x="5058336" y="4314826"/>
              <a:ext cx="1519518" cy="3765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Edit Record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7471B-93BD-4063-BDCB-3CD9B5867B15}"/>
                </a:ext>
              </a:extLst>
            </p:cNvPr>
            <p:cNvSpPr/>
            <p:nvPr/>
          </p:nvSpPr>
          <p:spPr>
            <a:xfrm>
              <a:off x="7095566" y="4314826"/>
              <a:ext cx="1577788" cy="376518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Delete Record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A5923-0327-4B20-9329-183B22243598}"/>
                </a:ext>
              </a:extLst>
            </p:cNvPr>
            <p:cNvSpPr/>
            <p:nvPr/>
          </p:nvSpPr>
          <p:spPr>
            <a:xfrm>
              <a:off x="9249336" y="4314826"/>
              <a:ext cx="1521758" cy="3765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View Record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677C616-2189-4CC9-932B-593B4C54F615}"/>
                </a:ext>
              </a:extLst>
            </p:cNvPr>
            <p:cNvCxnSpPr>
              <a:cxnSpLocks/>
              <a:stCxn id="18" idx="1"/>
              <a:endCxn id="21" idx="0"/>
            </p:cNvCxnSpPr>
            <p:nvPr/>
          </p:nvCxnSpPr>
          <p:spPr>
            <a:xfrm flipH="1">
              <a:off x="1627095" y="3581963"/>
              <a:ext cx="3431241" cy="732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71A0C9-6D17-4AC5-B8CB-DC74269E20D7}"/>
                </a:ext>
              </a:extLst>
            </p:cNvPr>
            <p:cNvCxnSpPr>
              <a:cxnSpLocks/>
              <a:stCxn id="18" idx="2"/>
              <a:endCxn id="18" idx="2"/>
            </p:cNvCxnSpPr>
            <p:nvPr/>
          </p:nvCxnSpPr>
          <p:spPr>
            <a:xfrm>
              <a:off x="5811372" y="3763499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C5077B-D5E7-4E04-90B6-54857AABFB5C}"/>
                </a:ext>
              </a:extLst>
            </p:cNvPr>
            <p:cNvCxnSpPr>
              <a:cxnSpLocks/>
              <a:endCxn id="133" idx="0"/>
            </p:cNvCxnSpPr>
            <p:nvPr/>
          </p:nvCxnSpPr>
          <p:spPr>
            <a:xfrm flipH="1">
              <a:off x="3629586" y="3776944"/>
              <a:ext cx="2130240" cy="5378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D6E1B5D-4490-47A9-9467-3E8FD55EFF36}"/>
                </a:ext>
              </a:extLst>
            </p:cNvPr>
            <p:cNvCxnSpPr>
              <a:cxnSpLocks/>
              <a:stCxn id="18" idx="2"/>
              <a:endCxn id="24" idx="0"/>
            </p:cNvCxnSpPr>
            <p:nvPr/>
          </p:nvCxnSpPr>
          <p:spPr>
            <a:xfrm>
              <a:off x="5811372" y="3763499"/>
              <a:ext cx="6723" cy="551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CD0B530-D215-43EA-9973-8152C1CA1D72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>
              <a:off x="5811372" y="3763499"/>
              <a:ext cx="2073088" cy="551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3AF7175-41B1-43F7-B64B-82C8E186BD6C}"/>
                </a:ext>
              </a:extLst>
            </p:cNvPr>
            <p:cNvCxnSpPr>
              <a:cxnSpLocks/>
              <a:stCxn id="18" idx="3"/>
              <a:endCxn id="26" idx="0"/>
            </p:cNvCxnSpPr>
            <p:nvPr/>
          </p:nvCxnSpPr>
          <p:spPr>
            <a:xfrm>
              <a:off x="6564407" y="3581963"/>
              <a:ext cx="3445808" cy="732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6937E6-A9FA-45D7-83F3-23F77824AB50}"/>
                </a:ext>
              </a:extLst>
            </p:cNvPr>
            <p:cNvSpPr/>
            <p:nvPr/>
          </p:nvSpPr>
          <p:spPr>
            <a:xfrm>
              <a:off x="4796112" y="5336804"/>
              <a:ext cx="2088777" cy="37651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File Operations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0CF35-614C-4A35-99B0-97F63730B466}"/>
                </a:ext>
              </a:extLst>
            </p:cNvPr>
            <p:cNvSpPr/>
            <p:nvPr/>
          </p:nvSpPr>
          <p:spPr>
            <a:xfrm>
              <a:off x="5071783" y="6237756"/>
              <a:ext cx="1519518" cy="37651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Exit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5D62979-F7F5-4C92-A612-AD01F58174F2}"/>
                </a:ext>
              </a:extLst>
            </p:cNvPr>
            <p:cNvCxnSpPr>
              <a:cxnSpLocks/>
              <a:stCxn id="21" idx="2"/>
              <a:endCxn id="52" idx="1"/>
            </p:cNvCxnSpPr>
            <p:nvPr/>
          </p:nvCxnSpPr>
          <p:spPr>
            <a:xfrm>
              <a:off x="1627095" y="4691344"/>
              <a:ext cx="3169017" cy="833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1065E3-9F61-4733-AB01-67231A64B069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3675530" y="4691344"/>
              <a:ext cx="2164971" cy="645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87F17F7-0DC5-4C13-AB53-941D1396E940}"/>
                </a:ext>
              </a:extLst>
            </p:cNvPr>
            <p:cNvCxnSpPr>
              <a:cxnSpLocks/>
              <a:stCxn id="24" idx="2"/>
              <a:endCxn id="52" idx="0"/>
            </p:cNvCxnSpPr>
            <p:nvPr/>
          </p:nvCxnSpPr>
          <p:spPr>
            <a:xfrm>
              <a:off x="5818095" y="4691344"/>
              <a:ext cx="22406" cy="645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8EDB99-B9D5-48CB-B899-639D6059925C}"/>
                </a:ext>
              </a:extLst>
            </p:cNvPr>
            <p:cNvCxnSpPr>
              <a:cxnSpLocks/>
              <a:stCxn id="25" idx="2"/>
              <a:endCxn id="52" idx="0"/>
            </p:cNvCxnSpPr>
            <p:nvPr/>
          </p:nvCxnSpPr>
          <p:spPr>
            <a:xfrm flipH="1">
              <a:off x="5840501" y="4691344"/>
              <a:ext cx="2043959" cy="645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1AD8E57-A06E-4BF8-A662-264D79C69F39}"/>
                </a:ext>
              </a:extLst>
            </p:cNvPr>
            <p:cNvCxnSpPr>
              <a:cxnSpLocks/>
              <a:stCxn id="26" idx="2"/>
              <a:endCxn id="52" idx="3"/>
            </p:cNvCxnSpPr>
            <p:nvPr/>
          </p:nvCxnSpPr>
          <p:spPr>
            <a:xfrm flipH="1">
              <a:off x="6884889" y="4691344"/>
              <a:ext cx="3125326" cy="833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7690198-6B2C-486D-8597-8DF6FF68381C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 flipH="1">
              <a:off x="5831542" y="5713322"/>
              <a:ext cx="8959" cy="524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B20786C-1D67-4ADF-8F7D-365D70BFB50D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7095566" y="2203638"/>
              <a:ext cx="39175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2E42265-B7D6-477D-9BE5-8FB22894A614}"/>
                </a:ext>
              </a:extLst>
            </p:cNvPr>
            <p:cNvCxnSpPr>
              <a:cxnSpLocks/>
            </p:cNvCxnSpPr>
            <p:nvPr/>
          </p:nvCxnSpPr>
          <p:spPr>
            <a:xfrm>
              <a:off x="11026589" y="2203638"/>
              <a:ext cx="0" cy="4222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9ED4AE-54C8-47E2-BF03-EF5F31E0541C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H="1">
              <a:off x="6591301" y="6426015"/>
              <a:ext cx="42873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A44AE8-8ACD-4A3E-AD39-B28003E936EA}"/>
                </a:ext>
              </a:extLst>
            </p:cNvPr>
            <p:cNvSpPr txBox="1"/>
            <p:nvPr/>
          </p:nvSpPr>
          <p:spPr>
            <a:xfrm>
              <a:off x="7095566" y="1844160"/>
              <a:ext cx="180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48F14C-3057-4A0B-B3F2-D563D7CE0DD3}"/>
                </a:ext>
              </a:extLst>
            </p:cNvPr>
            <p:cNvSpPr txBox="1"/>
            <p:nvPr/>
          </p:nvSpPr>
          <p:spPr>
            <a:xfrm>
              <a:off x="5814734" y="2973714"/>
              <a:ext cx="85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Yes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409F6D3-FCE8-479A-B783-1263C0F0294B}"/>
                </a:ext>
              </a:extLst>
            </p:cNvPr>
            <p:cNvSpPr/>
            <p:nvPr/>
          </p:nvSpPr>
          <p:spPr>
            <a:xfrm>
              <a:off x="2783541" y="4314826"/>
              <a:ext cx="1692089" cy="3630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Search Record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795BBB-ECD3-4FBF-9F1E-854C5A3DE7FE}"/>
                </a:ext>
              </a:extLst>
            </p:cNvPr>
            <p:cNvSpPr txBox="1"/>
            <p:nvPr/>
          </p:nvSpPr>
          <p:spPr>
            <a:xfrm>
              <a:off x="7829553" y="1597649"/>
              <a:ext cx="4239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case login failed, after three attempts, It show’s 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 many failed attempts. Exiting...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24FC1F-EA7C-4813-9487-09D2A6AEDED1}"/>
                </a:ext>
              </a:extLst>
            </p:cNvPr>
            <p:cNvSpPr txBox="1"/>
            <p:nvPr/>
          </p:nvSpPr>
          <p:spPr>
            <a:xfrm>
              <a:off x="7378509" y="849076"/>
              <a:ext cx="2363885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 Credentials File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F3991A-9E98-4F67-82B4-3314FC9FBC2D}"/>
                </a:ext>
              </a:extLst>
            </p:cNvPr>
            <p:cNvCxnSpPr>
              <a:stCxn id="7" idx="1"/>
              <a:endCxn id="5" idx="3"/>
            </p:cNvCxnSpPr>
            <p:nvPr/>
          </p:nvCxnSpPr>
          <p:spPr>
            <a:xfrm flipH="1">
              <a:off x="6577854" y="1033742"/>
              <a:ext cx="80065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A36FFC-B101-422D-B68B-849F765054FE}"/>
              </a:ext>
            </a:extLst>
          </p:cNvPr>
          <p:cNvSpPr txBox="1"/>
          <p:nvPr/>
        </p:nvSpPr>
        <p:spPr>
          <a:xfrm>
            <a:off x="1411655" y="579900"/>
            <a:ext cx="25924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C0122-D060-48A9-857F-90AEEA8EE3B3}"/>
              </a:ext>
            </a:extLst>
          </p:cNvPr>
          <p:cNvSpPr txBox="1"/>
          <p:nvPr/>
        </p:nvSpPr>
        <p:spPr>
          <a:xfrm>
            <a:off x="1837336" y="5691037"/>
            <a:ext cx="379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 Stored in both Text File &amp; Binary File.</a:t>
            </a:r>
          </a:p>
        </p:txBody>
      </p:sp>
    </p:spTree>
    <p:extLst>
      <p:ext uri="{BB962C8B-B14F-4D97-AF65-F5344CB8AC3E}">
        <p14:creationId xmlns:p14="http://schemas.microsoft.com/office/powerpoint/2010/main" val="22492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D5F7-9209-45A3-9D22-BBE1E729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18566"/>
            <a:ext cx="3934854" cy="578224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1E4FB87-89FE-45A5-A2AA-1250771C0AC5}"/>
              </a:ext>
            </a:extLst>
          </p:cNvPr>
          <p:cNvGrpSpPr/>
          <p:nvPr/>
        </p:nvGrpSpPr>
        <p:grpSpPr>
          <a:xfrm>
            <a:off x="2487706" y="1600202"/>
            <a:ext cx="8960222" cy="4787150"/>
            <a:chOff x="2460812" y="1452285"/>
            <a:chExt cx="8960222" cy="47871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9BB576-F026-4F28-927A-38576C43F93B}"/>
                </a:ext>
              </a:extLst>
            </p:cNvPr>
            <p:cNvSpPr/>
            <p:nvPr/>
          </p:nvSpPr>
          <p:spPr>
            <a:xfrm>
              <a:off x="2460812" y="3267635"/>
              <a:ext cx="1143000" cy="349624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  <a:endParaRPr lang="en-IN"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6382E5-7568-48DA-A2B7-EAC6A8FA2328}"/>
                </a:ext>
              </a:extLst>
            </p:cNvPr>
            <p:cNvSpPr/>
            <p:nvPr/>
          </p:nvSpPr>
          <p:spPr>
            <a:xfrm>
              <a:off x="4733365" y="1452285"/>
              <a:ext cx="2124634" cy="57822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Login</a:t>
              </a:r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C8A477-F652-4AD4-8EBB-A05B4825F55C}"/>
                </a:ext>
              </a:extLst>
            </p:cNvPr>
            <p:cNvSpPr/>
            <p:nvPr/>
          </p:nvSpPr>
          <p:spPr>
            <a:xfrm>
              <a:off x="6857999" y="1889312"/>
              <a:ext cx="2124635" cy="5782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 Record</a:t>
              </a:r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21B51E-8F48-4323-B2D9-340A66442EF4}"/>
                </a:ext>
              </a:extLst>
            </p:cNvPr>
            <p:cNvSpPr/>
            <p:nvPr/>
          </p:nvSpPr>
          <p:spPr>
            <a:xfrm>
              <a:off x="4957482" y="2918012"/>
              <a:ext cx="2335306" cy="57822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Search Record</a:t>
              </a:r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AA4BEA-0DEB-49B0-9D62-9E1C5CCEF780}"/>
                </a:ext>
              </a:extLst>
            </p:cNvPr>
            <p:cNvSpPr/>
            <p:nvPr/>
          </p:nvSpPr>
          <p:spPr>
            <a:xfrm>
              <a:off x="9296399" y="3513043"/>
              <a:ext cx="2124635" cy="699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Stored in File</a:t>
              </a:r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4D8129-D1C3-418C-9F37-A96D75F857A9}"/>
                </a:ext>
              </a:extLst>
            </p:cNvPr>
            <p:cNvSpPr/>
            <p:nvPr/>
          </p:nvSpPr>
          <p:spPr>
            <a:xfrm>
              <a:off x="5168153" y="3966882"/>
              <a:ext cx="2124635" cy="5782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Edit Record</a:t>
              </a:r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FD6CDE-50D7-4EB0-A221-922FC2780AE8}"/>
                </a:ext>
              </a:extLst>
            </p:cNvPr>
            <p:cNvSpPr/>
            <p:nvPr/>
          </p:nvSpPr>
          <p:spPr>
            <a:xfrm>
              <a:off x="6382870" y="4827491"/>
              <a:ext cx="2223248" cy="5782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Delete Record</a:t>
              </a:r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90925B-CB33-4FC7-9AFD-94D8F616818C}"/>
                </a:ext>
              </a:extLst>
            </p:cNvPr>
            <p:cNvSpPr/>
            <p:nvPr/>
          </p:nvSpPr>
          <p:spPr>
            <a:xfrm>
              <a:off x="4558554" y="5661211"/>
              <a:ext cx="2124635" cy="578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View Record</a:t>
              </a:r>
              <a:endParaRPr lang="en-IN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8672E9-9BE9-4927-99C8-75D989FD246C}"/>
                </a:ext>
              </a:extLst>
            </p:cNvPr>
            <p:cNvCxnSpPr>
              <a:cxnSpLocks/>
              <a:stCxn id="6" idx="3"/>
              <a:endCxn id="7" idx="4"/>
            </p:cNvCxnSpPr>
            <p:nvPr/>
          </p:nvCxnSpPr>
          <p:spPr>
            <a:xfrm flipV="1">
              <a:off x="3603812" y="2030509"/>
              <a:ext cx="2191870" cy="1411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FA912F-D142-4A13-9B5F-9BD6BA6372D2}"/>
                </a:ext>
              </a:extLst>
            </p:cNvPr>
            <p:cNvCxnSpPr>
              <a:cxnSpLocks/>
              <a:stCxn id="6" idx="3"/>
              <a:endCxn id="8" idx="2"/>
            </p:cNvCxnSpPr>
            <p:nvPr/>
          </p:nvCxnSpPr>
          <p:spPr>
            <a:xfrm flipV="1">
              <a:off x="3603812" y="2178424"/>
              <a:ext cx="3254187" cy="1264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5F9084-F8F3-4045-999E-55FB31C9BE08}"/>
                </a:ext>
              </a:extLst>
            </p:cNvPr>
            <p:cNvCxnSpPr>
              <a:cxnSpLocks/>
              <a:stCxn id="6" idx="3"/>
              <a:endCxn id="9" idx="2"/>
            </p:cNvCxnSpPr>
            <p:nvPr/>
          </p:nvCxnSpPr>
          <p:spPr>
            <a:xfrm flipV="1">
              <a:off x="3603812" y="3207124"/>
              <a:ext cx="1353670" cy="235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54DE94-0C63-44BA-8301-1CF871B19095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3603812" y="3442447"/>
              <a:ext cx="5692587" cy="420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DC246E-B5DD-41A0-8F82-812611700752}"/>
                </a:ext>
              </a:extLst>
            </p:cNvPr>
            <p:cNvCxnSpPr>
              <a:stCxn id="6" idx="3"/>
              <a:endCxn id="11" idx="2"/>
            </p:cNvCxnSpPr>
            <p:nvPr/>
          </p:nvCxnSpPr>
          <p:spPr>
            <a:xfrm>
              <a:off x="3603812" y="3442447"/>
              <a:ext cx="1564341" cy="813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991CD39-3B58-47D8-B5BC-03E04D768AF0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3603812" y="3442447"/>
              <a:ext cx="1815354" cy="1539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96DEF4A-71FF-4995-AF1F-0A2C68031CD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5374344" y="4968685"/>
              <a:ext cx="1008526" cy="147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EFB6BA-DDD9-4D79-BE4C-672B08D9BA84}"/>
                </a:ext>
              </a:extLst>
            </p:cNvPr>
            <p:cNvCxnSpPr>
              <a:stCxn id="6" idx="3"/>
              <a:endCxn id="13" idx="2"/>
            </p:cNvCxnSpPr>
            <p:nvPr/>
          </p:nvCxnSpPr>
          <p:spPr>
            <a:xfrm>
              <a:off x="3603812" y="3442447"/>
              <a:ext cx="954742" cy="25078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76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DA7C-FCFB-4404-8373-EC6E7008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820270"/>
            <a:ext cx="1931242" cy="381000"/>
          </a:xfrm>
        </p:spPr>
        <p:txBody>
          <a:bodyPr>
            <a:normAutofit fontScale="90000"/>
          </a:bodyPr>
          <a:lstStyle/>
          <a:p>
            <a:pPr algn="just"/>
            <a:r>
              <a:rPr lang="en-GB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2104-47CD-4ABD-8E01-78404B4A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122" y="1990165"/>
            <a:ext cx="7686584" cy="3088342"/>
          </a:xfrm>
        </p:spPr>
        <p:txBody>
          <a:bodyPr>
            <a:no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System</a:t>
            </a: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Record Management</a:t>
            </a: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27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3A49-A77D-4ABE-A2F7-0AD7BF74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603594" cy="497541"/>
          </a:xfrm>
        </p:spPr>
        <p:txBody>
          <a:bodyPr>
            <a:normAutofit fontScale="90000"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4889E-5803-4827-893C-45B7BAB6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866899"/>
            <a:ext cx="10018713" cy="3124201"/>
          </a:xfrm>
        </p:spPr>
        <p:txBody>
          <a:bodyPr/>
          <a:lstStyle/>
          <a:p>
            <a:pPr algn="just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Inmate Management</a:t>
            </a:r>
          </a:p>
          <a:p>
            <a:pPr algn="just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Visitor Management</a:t>
            </a:r>
          </a:p>
          <a:p>
            <a:pPr algn="just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Surveillance</a:t>
            </a:r>
          </a:p>
          <a:p>
            <a:pPr algn="just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Management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 and Case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0A496-DC0C-4D41-978A-4AA40771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8" y="2136960"/>
            <a:ext cx="4593914" cy="2584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265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AFE-F3A1-41FB-A9AD-E503CE7D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508" y="0"/>
            <a:ext cx="1742983" cy="497541"/>
          </a:xfrm>
        </p:spPr>
        <p:txBody>
          <a:bodyPr>
            <a:normAutofit fontScale="90000"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49045-BD33-4113-9E33-E44971766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4" y="904388"/>
            <a:ext cx="3610628" cy="1277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1C70A-E8A7-42CA-B91B-5D6BE816CBEF}"/>
              </a:ext>
            </a:extLst>
          </p:cNvPr>
          <p:cNvSpPr txBox="1"/>
          <p:nvPr/>
        </p:nvSpPr>
        <p:spPr>
          <a:xfrm>
            <a:off x="605119" y="2196633"/>
            <a:ext cx="3186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Login Credentials After 3 Attempts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9BA2B-F2A9-46CE-B9E4-7D7875C4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75" y="785424"/>
            <a:ext cx="3476158" cy="1342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E40A6-F3CD-4E4B-BFD0-3FBF8595EA13}"/>
              </a:ext>
            </a:extLst>
          </p:cNvPr>
          <p:cNvSpPr txBox="1"/>
          <p:nvPr/>
        </p:nvSpPr>
        <p:spPr>
          <a:xfrm>
            <a:off x="5660619" y="2127714"/>
            <a:ext cx="1627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Display Menu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ABAB7-6D9A-44A1-BB02-F1B64463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t="23411" r="22988" b="5996"/>
          <a:stretch/>
        </p:blipFill>
        <p:spPr>
          <a:xfrm>
            <a:off x="8856476" y="542720"/>
            <a:ext cx="3187745" cy="1498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3FB63-9542-412F-89D3-EC483F327BDE}"/>
              </a:ext>
            </a:extLst>
          </p:cNvPr>
          <p:cNvSpPr txBox="1"/>
          <p:nvPr/>
        </p:nvSpPr>
        <p:spPr>
          <a:xfrm>
            <a:off x="9541739" y="2041036"/>
            <a:ext cx="1817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Add Record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571195-1AED-4055-8BA3-53D1E082B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t="9069" r="29466" b="27941"/>
          <a:stretch/>
        </p:blipFill>
        <p:spPr>
          <a:xfrm>
            <a:off x="487641" y="4307225"/>
            <a:ext cx="3610628" cy="1923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58FEA-112C-4EFA-9D9E-C6397EA55D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1" t="27724" r="28353" b="50163"/>
          <a:stretch/>
        </p:blipFill>
        <p:spPr>
          <a:xfrm>
            <a:off x="3365432" y="2595418"/>
            <a:ext cx="6336315" cy="846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9F46EF-1A36-4C79-82B4-4373B46AF40A}"/>
              </a:ext>
            </a:extLst>
          </p:cNvPr>
          <p:cNvSpPr txBox="1"/>
          <p:nvPr/>
        </p:nvSpPr>
        <p:spPr>
          <a:xfrm>
            <a:off x="5381854" y="3447957"/>
            <a:ext cx="2565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Data Stored in File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D40D2-63CA-44AB-881D-92225B9CF7FD}"/>
              </a:ext>
            </a:extLst>
          </p:cNvPr>
          <p:cNvSpPr txBox="1"/>
          <p:nvPr/>
        </p:nvSpPr>
        <p:spPr>
          <a:xfrm>
            <a:off x="1238948" y="6237250"/>
            <a:ext cx="1976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Search Record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9AF826-5AF4-430B-A500-A688EC71B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940" r="29963" b="18383"/>
          <a:stretch/>
        </p:blipFill>
        <p:spPr>
          <a:xfrm>
            <a:off x="4947121" y="4265140"/>
            <a:ext cx="3146612" cy="2008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028F63-505E-4E28-833A-84E2C6907B38}"/>
              </a:ext>
            </a:extLst>
          </p:cNvPr>
          <p:cNvSpPr txBox="1"/>
          <p:nvPr/>
        </p:nvSpPr>
        <p:spPr>
          <a:xfrm>
            <a:off x="5660619" y="6309868"/>
            <a:ext cx="1890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Edit Record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BA87C2-861C-43F9-B64D-6CBD9FAC4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t="15718" r="4826" b="41555"/>
          <a:stretch/>
        </p:blipFill>
        <p:spPr>
          <a:xfrm>
            <a:off x="8898800" y="3527275"/>
            <a:ext cx="2614542" cy="2844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495F72-621E-42E7-8379-188FE227A25F}"/>
              </a:ext>
            </a:extLst>
          </p:cNvPr>
          <p:cNvSpPr txBox="1"/>
          <p:nvPr/>
        </p:nvSpPr>
        <p:spPr>
          <a:xfrm>
            <a:off x="9300985" y="6393398"/>
            <a:ext cx="1810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View Record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650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1391</TotalTime>
  <Words>336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Times New Roman</vt:lpstr>
      <vt:lpstr>Parallax</vt:lpstr>
      <vt:lpstr>PowerPoint Presentation</vt:lpstr>
      <vt:lpstr>CONTENTS </vt:lpstr>
      <vt:lpstr>INTRODUCTION </vt:lpstr>
      <vt:lpstr>OBJECTIVE</vt:lpstr>
      <vt:lpstr>PowerPoint Presentation</vt:lpstr>
      <vt:lpstr>USE CASE DIAGRAM</vt:lpstr>
      <vt:lpstr>FEATURES</vt:lpstr>
      <vt:lpstr>APPLICATIONS</vt:lpstr>
      <vt:lpstr>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PRISON MANAGEMENT SYSTEM</dc:title>
  <dc:creator>Revanth kumar</dc:creator>
  <cp:lastModifiedBy>Revanth kumar</cp:lastModifiedBy>
  <cp:revision>82</cp:revision>
  <dcterms:created xsi:type="dcterms:W3CDTF">2024-08-22T06:29:44Z</dcterms:created>
  <dcterms:modified xsi:type="dcterms:W3CDTF">2024-08-30T03:45:15Z</dcterms:modified>
</cp:coreProperties>
</file>